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8" r:id="rId2"/>
    <p:sldId id="31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8AF88-64EC-4B5B-94AB-600F5BDB6EDD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8BF03-9050-440B-967B-67FE6E9B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3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1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864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B050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38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70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6176962"/>
            <a:ext cx="1398912" cy="43254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552" y="624839"/>
            <a:ext cx="10216896" cy="56083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024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04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B29-F479-4A44-B311-9042152A82EE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730-464F-4C2A-AE96-0BFD2389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9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0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1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6109" y="783843"/>
            <a:ext cx="4159781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9058" y="1608835"/>
            <a:ext cx="10573882" cy="4070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B050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18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80588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698319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Century Gothic" panose="020B0502020202020204" pitchFamily="34" charset="0"/>
              </a:rPr>
              <a:t>Benjamin </a:t>
            </a:r>
            <a:r>
              <a:rPr lang="en-US" sz="6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Chesang</a:t>
            </a:r>
            <a:r>
              <a:rPr lang="en-US" sz="6600" dirty="0">
                <a:solidFill>
                  <a:schemeClr val="tx1"/>
                </a:solidFill>
                <a:latin typeface="Century Gothic" panose="020B0502020202020204" pitchFamily="34" charset="0"/>
              </a:rPr>
              <a:t> Brief.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72D20-43D7-491C-9655-57EEBBD72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588" y="-20521"/>
            <a:ext cx="2411412" cy="84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9202479-4B73-2B23-B7A7-82E5FE43214C}"/>
              </a:ext>
            </a:extLst>
          </p:cNvPr>
          <p:cNvSpPr txBox="1"/>
          <p:nvPr/>
        </p:nvSpPr>
        <p:spPr>
          <a:xfrm>
            <a:off x="4418956" y="121186"/>
            <a:ext cx="7697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Research, Strategy &amp;Compliance Directorate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D4F193-CA28-8926-BF46-29A70D31AF5F}"/>
              </a:ext>
            </a:extLst>
          </p:cNvPr>
          <p:cNvSpPr txBox="1"/>
          <p:nvPr/>
        </p:nvSpPr>
        <p:spPr>
          <a:xfrm>
            <a:off x="4759287" y="1442701"/>
            <a:ext cx="7432714" cy="5729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Research, Strategy &amp;Compliance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directorate is responsible for: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Coordinating Research, Strategy and Planning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Development of Corporate Strategy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Formulation, Review and Interpretation of EPZ reports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Monitoring &amp; Evaluations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Development and Management  of Risk Management Policies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Enforcing Standards and Compliance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Departments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Georgi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Research Planning and Innovation Department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Georgia"/>
              </a:rPr>
              <a:t>Information Communication Technology Department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Georgia"/>
              </a:rPr>
              <a:t>SME Linkages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Georgia"/>
              </a:rPr>
              <a:t>Resource Mobilization Section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Georgia"/>
            </a:endParaRPr>
          </a:p>
          <a:p>
            <a:pPr marL="520073" marR="0" lvl="0" indent="-364053" algn="just" defTabSz="914400" rtl="0" eaLnBrk="1" fontAlgn="auto" latinLnBrk="0" hangingPunct="1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Georgi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B218E-F1FB-ACCB-11D5-601BE4FEA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848" y="5978295"/>
            <a:ext cx="2414225" cy="84132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79414E8-624F-3611-2810-46FB164E89FD}"/>
              </a:ext>
            </a:extLst>
          </p:cNvPr>
          <p:cNvGrpSpPr/>
          <p:nvPr/>
        </p:nvGrpSpPr>
        <p:grpSpPr>
          <a:xfrm>
            <a:off x="-7395" y="-27360"/>
            <a:ext cx="4579395" cy="7177748"/>
            <a:chOff x="-7395" y="-27360"/>
            <a:chExt cx="4579395" cy="71777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FAE8F4-7611-4273-9480-BF53A0AB11C5}"/>
                </a:ext>
              </a:extLst>
            </p:cNvPr>
            <p:cNvSpPr txBox="1"/>
            <p:nvPr/>
          </p:nvSpPr>
          <p:spPr>
            <a:xfrm>
              <a:off x="-7395" y="5411450"/>
              <a:ext cx="4579395" cy="1738938"/>
            </a:xfrm>
            <a:prstGeom prst="rect">
              <a:avLst/>
            </a:prstGeom>
            <a:solidFill>
              <a:srgbClr val="42B84C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Manager Research Planning and Innovation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Mr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. Benjamin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Chesang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 (Economics), BA (Economics)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 years work experience 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3732FC-0910-3799-F493-1CC66424F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60"/>
              <a:ext cx="4572000" cy="5438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2409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90</Words>
  <Application>Microsoft Macintosh PowerPoint</Application>
  <PresentationFormat>Widescreen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Century Gothic</vt:lpstr>
      <vt:lpstr>Georgia</vt:lpstr>
      <vt:lpstr>Tahoma</vt:lpstr>
      <vt:lpstr>Verdana</vt:lpstr>
      <vt:lpstr>Wingdings</vt:lpstr>
      <vt:lpstr>1_Office Theme</vt:lpstr>
      <vt:lpstr>Benjamin Chesang Brief.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EPZA Management Team</dc:title>
  <dc:creator>user</dc:creator>
  <cp:lastModifiedBy>Microsoft Office User</cp:lastModifiedBy>
  <cp:revision>3</cp:revision>
  <dcterms:created xsi:type="dcterms:W3CDTF">2023-04-27T11:25:12Z</dcterms:created>
  <dcterms:modified xsi:type="dcterms:W3CDTF">2023-06-07T07:55:14Z</dcterms:modified>
</cp:coreProperties>
</file>